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283" r:id="rId29"/>
    <p:sldId id="296" r:id="rId30"/>
    <p:sldId id="29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32DD3D-EEEA-4351-BC97-57990805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900702"/>
            <a:ext cx="10385313" cy="5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C4060FD-A85B-4422-8382-F7958977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765964"/>
            <a:ext cx="9756559" cy="59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1CD4BC-B4C0-400C-AD00-25A0FF36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64967"/>
            <a:ext cx="5350638" cy="167570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E4A936-E6F3-4423-A7D6-7129D15D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41" y="2688461"/>
            <a:ext cx="5287154" cy="2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จะแสดงเฉพาะวันที่มีการจองและของเดือน</a:t>
            </a:r>
            <a:r>
              <a:rPr lang="th-TH" dirty="0" err="1"/>
              <a:t>นั้นๆ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99479D-912A-4B05-9C27-F4530A3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58155"/>
            <a:ext cx="9032949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889E3B-262A-44A3-991C-A3EED75F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18/12/2019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142DF12-B1D3-4E9F-9DAC-AF7A1DDE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</a:t>
            </a:r>
            <a:r>
              <a:rPr lang="th-TH" dirty="0"/>
              <a:t>ขนาดตาราง ข้อมูลไม่ร่นตาราง</a:t>
            </a:r>
          </a:p>
          <a:p>
            <a:r>
              <a:rPr lang="th-TH" dirty="0"/>
              <a:t>แก้ </a:t>
            </a:r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เห็นเป็นแบบ </a:t>
            </a:r>
            <a:r>
              <a:rPr lang="en-US" dirty="0"/>
              <a:t>Id </a:t>
            </a:r>
            <a:r>
              <a:rPr lang="th-TH" dirty="0"/>
              <a:t>เปลี่ยนชื่อห้องโดย </a:t>
            </a:r>
            <a:r>
              <a:rPr lang="en-US" dirty="0"/>
              <a:t>book </a:t>
            </a:r>
            <a:r>
              <a:rPr lang="th-TH" dirty="0"/>
              <a:t>ยังอยู่</a:t>
            </a:r>
          </a:p>
          <a:p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ซ้ำไม่ได้</a:t>
            </a:r>
          </a:p>
          <a:p>
            <a:r>
              <a:rPr lang="th-TH" dirty="0"/>
              <a:t>เปลี่ยนสี </a:t>
            </a:r>
            <a:r>
              <a:rPr lang="en-US" dirty="0"/>
              <a:t>checkout </a:t>
            </a:r>
            <a:r>
              <a:rPr lang="th-TH" dirty="0"/>
              <a:t>เป็นเขียวเข้ม</a:t>
            </a:r>
          </a:p>
          <a:p>
            <a:r>
              <a:rPr lang="th-TH" dirty="0"/>
              <a:t>เพิ่ม </a:t>
            </a:r>
            <a:r>
              <a:rPr lang="en-US" dirty="0"/>
              <a:t>field </a:t>
            </a:r>
            <a:r>
              <a:rPr lang="en-US" dirty="0" err="1"/>
              <a:t>checkoutby</a:t>
            </a:r>
            <a:r>
              <a:rPr lang="en-US" dirty="0"/>
              <a:t>, </a:t>
            </a:r>
            <a:r>
              <a:rPr lang="en-US" dirty="0" err="1"/>
              <a:t>checkouttime</a:t>
            </a:r>
            <a:r>
              <a:rPr lang="en-US" dirty="0"/>
              <a:t>, </a:t>
            </a:r>
            <a:r>
              <a:rPr lang="en-US" dirty="0" err="1"/>
              <a:t>checkinby</a:t>
            </a:r>
            <a:r>
              <a:rPr lang="en-US" dirty="0"/>
              <a:t>, </a:t>
            </a:r>
            <a:r>
              <a:rPr lang="en-US" dirty="0" err="1"/>
              <a:t>checkintime</a:t>
            </a:r>
            <a:endParaRPr lang="en-US" dirty="0"/>
          </a:p>
          <a:p>
            <a:r>
              <a:rPr lang="en-US" dirty="0"/>
              <a:t>Export </a:t>
            </a:r>
            <a:r>
              <a:rPr lang="th-TH" dirty="0"/>
              <a:t>ข้อมูลลง </a:t>
            </a:r>
            <a:r>
              <a:rPr lang="en-US" dirty="0"/>
              <a:t>Excel</a:t>
            </a:r>
          </a:p>
          <a:p>
            <a:r>
              <a:rPr lang="en-US" dirty="0"/>
              <a:t>check</a:t>
            </a:r>
            <a:r>
              <a:rPr lang="th-TH" dirty="0"/>
              <a:t> เกินเวลาครึ่งชมตัดเวลาทันที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247</TotalTime>
  <Words>406</Words>
  <Application>Microsoft Office PowerPoint</Application>
  <PresentationFormat>แบบจอกว้าง</PresentationFormat>
  <Paragraphs>96</Paragraphs>
  <Slides>30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Requirement เพิ่มเมื่อวันที่ 18/12/2019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36</cp:revision>
  <dcterms:created xsi:type="dcterms:W3CDTF">2019-12-09T02:20:39Z</dcterms:created>
  <dcterms:modified xsi:type="dcterms:W3CDTF">2019-12-27T10:00:21Z</dcterms:modified>
</cp:coreProperties>
</file>